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9" r:id="rId3"/>
    <p:sldId id="263" r:id="rId4"/>
    <p:sldId id="257" r:id="rId5"/>
    <p:sldId id="264" r:id="rId6"/>
    <p:sldId id="265" r:id="rId7"/>
    <p:sldId id="261" r:id="rId8"/>
    <p:sldId id="266" r:id="rId9"/>
    <p:sldId id="267" r:id="rId10"/>
    <p:sldId id="268" r:id="rId11"/>
    <p:sldId id="270" r:id="rId12"/>
    <p:sldId id="271" r:id="rId1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8" d="100"/>
          <a:sy n="118" d="100"/>
        </p:scale>
        <p:origin x="610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1C2D87C-B43E-CB12-98D3-A9491428C7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A41AAD2D-88E7-593B-2889-D581F6A46C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15D87C9-0D43-9EE1-9936-FCF8918BB4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9725C-7DF9-4385-A15A-C3DE934E7210}" type="datetimeFigureOut">
              <a:rPr lang="zh-CN" altLang="en-US" smtClean="0"/>
              <a:t>2026/8/22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6D01D4E-8BBF-5FBD-C8FB-958BC64CC9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E4261C6-9C67-6981-0A1E-2CC25EC39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E6EF8-F396-445B-9C8F-CD0DD7F5EE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12973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DDBF58D-784F-A8A8-C943-338CA98C2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8C558B7-A994-1D0C-C9CC-DE2D614877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5F41F91-8F2B-5DCD-0DF4-56F709DC8F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9725C-7DF9-4385-A15A-C3DE934E7210}" type="datetimeFigureOut">
              <a:rPr lang="zh-CN" altLang="en-US" smtClean="0"/>
              <a:t>2026/8/22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20B2AC8-0A5A-D8FC-A8BF-54BF02D8A4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A247C52-4945-E867-5BDD-B90F29613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E6EF8-F396-445B-9C8F-CD0DD7F5EE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43772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BC8B039-400A-AB08-FAA4-E9D0D6B497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6CF08BE-E427-C031-2DC6-AB295BA6F8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195CC32-5EB6-DEED-467F-C6A444EAB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9725C-7DF9-4385-A15A-C3DE934E7210}" type="datetimeFigureOut">
              <a:rPr lang="zh-CN" altLang="en-US" smtClean="0"/>
              <a:t>2026/8/22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2083235-5B34-F211-024C-3217A0BED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306E8AB-B8F3-4E4D-EDBF-D1682C270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E6EF8-F396-445B-9C8F-CD0DD7F5EE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70531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FF4B304-18AA-6C73-D7BD-E9098B17C0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C8FB86A-F486-C6C6-78B2-232F21E278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ECC1B82-7090-A5DC-9FB3-60DCB669FD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E30BACC-341E-CFA4-0DF1-EA318F6DB3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9725C-7DF9-4385-A15A-C3DE934E7210}" type="datetimeFigureOut">
              <a:rPr lang="zh-CN" altLang="en-US" smtClean="0"/>
              <a:t>2026/8/22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90CBCEF-3C47-11CA-B94E-80AB06DB1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F66B356-937B-F2D4-5F9E-81612FFBB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E6EF8-F396-445B-9C8F-CD0DD7F5EE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22030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56EDE29-4CA6-FADC-DC63-45D9762029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F9276E0-028F-BDE9-882F-18C3AAC956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48F9420A-85C2-EF2D-8889-57C71EF576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A87DFD6A-A075-2ECB-7761-D4E8FCC8CE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4B914EEC-F7D8-0BCF-9128-6186D9C499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61BE9EA8-4B22-08E0-E722-31DDFCF953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9725C-7DF9-4385-A15A-C3DE934E7210}" type="datetimeFigureOut">
              <a:rPr lang="zh-CN" altLang="en-US" smtClean="0"/>
              <a:t>2026/8/22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7E9D3596-846F-3E79-A277-7FE10E2A2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C55EF71D-7F86-8238-730C-7D488EF13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E6EF8-F396-445B-9C8F-CD0DD7F5EE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3460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86D2F83-F86E-1082-8CC2-6AE508391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B2BB80F1-D043-B597-06BC-E85E8BB48A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9725C-7DF9-4385-A15A-C3DE934E7210}" type="datetimeFigureOut">
              <a:rPr lang="zh-CN" altLang="en-US" smtClean="0"/>
              <a:t>2026/8/22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C4D957D1-0C14-E30A-3103-830BA81E5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E1D2956-8BB2-D57A-AC0F-CF201AABE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E6EF8-F396-445B-9C8F-CD0DD7F5EE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69801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0439D4FD-F69F-6011-FD85-7690738B82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9725C-7DF9-4385-A15A-C3DE934E7210}" type="datetimeFigureOut">
              <a:rPr lang="zh-CN" altLang="en-US" smtClean="0"/>
              <a:t>2026/8/22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C0CA4266-5A2A-5F00-71A2-DA37996561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75F91AC-B4FF-7E29-0305-D29E1E4CE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E6EF8-F396-445B-9C8F-CD0DD7F5EE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05999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82A3A89-EBBE-5A61-497D-5EB32E05B1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4020AE3-2B71-55F4-F443-EE6C9E8663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D3A3B6B1-1F27-206D-5A0D-7929C88504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AB221F4-644B-2474-032F-55613AABF6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9725C-7DF9-4385-A15A-C3DE934E7210}" type="datetimeFigureOut">
              <a:rPr lang="zh-CN" altLang="en-US" smtClean="0"/>
              <a:t>2026/8/22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50463A7-E56D-85D3-380C-1DD7E48D5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BD6F176-EC7C-2160-C412-90B4F42D9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E6EF8-F396-445B-9C8F-CD0DD7F5EE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9491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DFBCC7-2A2A-33E4-8F4B-53EFCE755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10A286AA-D279-B409-BCBD-A45DA78B31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F583AE8-0202-5697-1635-9DCA157018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35674E0-F40F-7007-85D6-CC3710DC47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9725C-7DF9-4385-A15A-C3DE934E7210}" type="datetimeFigureOut">
              <a:rPr lang="zh-CN" altLang="en-US" smtClean="0"/>
              <a:t>2026/8/22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FEED038-5348-2C7C-80F2-C7D65C94B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970FB8F-E8E9-DACC-7F05-408938D4D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E6EF8-F396-445B-9C8F-CD0DD7F5EE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33940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F428C2D-422A-B2E4-2974-5F4F43C7D5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29B8EBC-675C-4D01-4392-D502E7035F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8DB481D-F3F2-F421-D979-3CB9C5174C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9725C-7DF9-4385-A15A-C3DE934E7210}" type="datetimeFigureOut">
              <a:rPr lang="zh-CN" altLang="en-US" smtClean="0"/>
              <a:t>2026/8/22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586825A-31B9-6E81-76F1-2DA0C4595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6C2CCC5-433D-91A1-B8B3-34DDDDC0B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E6EF8-F396-445B-9C8F-CD0DD7F5EE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3023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807562D5-4849-A6D1-0DFB-16FCAB99B3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DB7E24C-EF0E-CF86-E3F5-1FBB7FE4FC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CF52B80-BE22-4C90-A915-D32DDBDC7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9725C-7DF9-4385-A15A-C3DE934E7210}" type="datetimeFigureOut">
              <a:rPr lang="zh-CN" altLang="en-US" smtClean="0"/>
              <a:t>2026/8/22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9D7A1D6-36DB-3321-66ED-B4863A1CDA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9E1AD90-B9F4-AAA9-1DB7-3D0F73A4A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E6EF8-F396-445B-9C8F-CD0DD7F5EE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9927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A9A229CD-86B1-60EE-A12C-2A129E1F3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6F8BFC5-C24B-7903-4D60-8CA96A2F7F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505516F-A237-A21F-B521-F93FC935CB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39725C-7DF9-4385-A15A-C3DE934E7210}" type="datetimeFigureOut">
              <a:rPr lang="zh-CN" altLang="en-US" smtClean="0"/>
              <a:t>2026/8/22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BBD7D43-5620-D752-B2CA-16069CF0AD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5B2BDFE-94B4-4374-09D4-E5970AA507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5E6EF8-F396-445B-9C8F-CD0DD7F5EE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37858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E95FA43-6CE7-A734-FA36-A98BC07A008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Kimi Delta Attention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356775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ACB47CA9-DC98-2D6F-C714-30EB792392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252" y="853889"/>
            <a:ext cx="4466686" cy="6004111"/>
          </a:xfrm>
          <a:prstGeom prst="rect">
            <a:avLst/>
          </a:prstGeom>
        </p:spPr>
      </p:pic>
      <p:sp>
        <p:nvSpPr>
          <p:cNvPr id="6" name="标题 1">
            <a:extLst>
              <a:ext uri="{FF2B5EF4-FFF2-40B4-BE49-F238E27FC236}">
                <a16:creationId xmlns:a16="http://schemas.microsoft.com/office/drawing/2014/main" id="{529D21F8-E457-81E7-EB34-FDD95A2D6AEF}"/>
              </a:ext>
            </a:extLst>
          </p:cNvPr>
          <p:cNvSpPr txBox="1">
            <a:spLocks/>
          </p:cNvSpPr>
          <p:nvPr/>
        </p:nvSpPr>
        <p:spPr>
          <a:xfrm>
            <a:off x="0" y="-766482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/>
              <a:t>为什么</a:t>
            </a:r>
            <a:r>
              <a:rPr lang="en-US" altLang="zh-CN" dirty="0"/>
              <a:t>Linear</a:t>
            </a:r>
            <a:r>
              <a:rPr lang="zh-CN" altLang="en-US" dirty="0"/>
              <a:t>？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241C877C-F93C-9C94-CD8E-B144FF5C9E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7183" y="766482"/>
            <a:ext cx="5503375" cy="5674658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DF50983B-6736-EC54-FEBA-09C69BDF3B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4490" y="1344893"/>
            <a:ext cx="1028700" cy="55245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B5B27D1C-53B6-AE76-4AAD-65DCDCCC3E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92577" y="1904627"/>
            <a:ext cx="1152525" cy="59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503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F8A4B7-B5FF-82A1-BD1C-8960F4FF12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CF66524A-03CA-95F4-74E2-AB4053AB90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7914" y="3671608"/>
            <a:ext cx="5876925" cy="241935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FE53EBDF-4A91-8935-60E8-3FEA16A866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561" y="936119"/>
            <a:ext cx="11042277" cy="1988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7828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F026D0EF-1919-22E4-4724-A9839780E5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9448" y="5146021"/>
            <a:ext cx="5648098" cy="1676119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C1D15694-EEE1-1EF0-E6F4-22202C678A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55" y="358433"/>
            <a:ext cx="6305550" cy="2019300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0B6BA53D-8E71-EE1C-3F56-01CF79D88E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994" y="2847269"/>
            <a:ext cx="11544415" cy="1163461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0D069C03-2BBF-5893-7CC9-72A89858C0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0301" y="4121243"/>
            <a:ext cx="9829800" cy="1076325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88B1E564-8F42-064A-5A4F-421FC920C2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13495" y="440313"/>
            <a:ext cx="3967442" cy="1278102"/>
          </a:xfrm>
          <a:prstGeom prst="rect">
            <a:avLst/>
          </a:prstGeom>
          <a:ln>
            <a:solidFill>
              <a:srgbClr val="FF0000"/>
            </a:solidFill>
          </a:ln>
        </p:spPr>
      </p:pic>
      <p:cxnSp>
        <p:nvCxnSpPr>
          <p:cNvPr id="25" name="直接箭头连接符 24">
            <a:extLst>
              <a:ext uri="{FF2B5EF4-FFF2-40B4-BE49-F238E27FC236}">
                <a16:creationId xmlns:a16="http://schemas.microsoft.com/office/drawing/2014/main" id="{EB3A758B-5B87-2444-1970-42D4FFC3268C}"/>
              </a:ext>
            </a:extLst>
          </p:cNvPr>
          <p:cNvCxnSpPr>
            <a:stCxn id="23" idx="2"/>
          </p:cNvCxnSpPr>
          <p:nvPr/>
        </p:nvCxnSpPr>
        <p:spPr>
          <a:xfrm flipH="1">
            <a:off x="8579224" y="1718415"/>
            <a:ext cx="517992" cy="4667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: 圆角 25">
            <a:extLst>
              <a:ext uri="{FF2B5EF4-FFF2-40B4-BE49-F238E27FC236}">
                <a16:creationId xmlns:a16="http://schemas.microsoft.com/office/drawing/2014/main" id="{B11E9F1C-78AE-6DA3-F953-8F8D7F5CC35F}"/>
              </a:ext>
            </a:extLst>
          </p:cNvPr>
          <p:cNvSpPr/>
          <p:nvPr/>
        </p:nvSpPr>
        <p:spPr>
          <a:xfrm>
            <a:off x="7611595" y="2217661"/>
            <a:ext cx="3469342" cy="43702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我直接学</a:t>
            </a:r>
            <a:r>
              <a:rPr lang="en-US" altLang="zh-CN" dirty="0"/>
              <a:t>kernel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923275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6DD22D0-406F-E12A-F88E-8EC2BDFA8C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从</a:t>
            </a:r>
            <a:r>
              <a:rPr lang="en-US" altLang="zh-CN" dirty="0"/>
              <a:t>Loss</a:t>
            </a:r>
            <a:r>
              <a:rPr lang="zh-CN" altLang="en-US" dirty="0"/>
              <a:t>角度看二者不同</a:t>
            </a:r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A40B8C66-EF28-8182-6368-45E0EF7364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95437" y="2842606"/>
            <a:ext cx="9001125" cy="312420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CC9C6820-95D1-CF0B-FE9C-8685E191F611}"/>
              </a:ext>
            </a:extLst>
          </p:cNvPr>
          <p:cNvSpPr txBox="1"/>
          <p:nvPr/>
        </p:nvSpPr>
        <p:spPr>
          <a:xfrm>
            <a:off x="2003612" y="1690688"/>
            <a:ext cx="8135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——</a:t>
            </a:r>
            <a:r>
              <a:rPr lang="zh-CN" altLang="en-US" dirty="0"/>
              <a:t>形式上差不多，就差了次方？“内积”和“二次方“的区别</a:t>
            </a:r>
          </a:p>
        </p:txBody>
      </p:sp>
    </p:spTree>
    <p:extLst>
      <p:ext uri="{BB962C8B-B14F-4D97-AF65-F5344CB8AC3E}">
        <p14:creationId xmlns:p14="http://schemas.microsoft.com/office/powerpoint/2010/main" val="13705245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75EBE95B-B70D-AB51-71EA-4816D3ED97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45777" y="1102162"/>
            <a:ext cx="10515600" cy="105565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FA66E920-B16B-EF37-134B-6E05BB143C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8541" y="2909263"/>
            <a:ext cx="10434918" cy="3776522"/>
          </a:xfrm>
          <a:prstGeom prst="rect">
            <a:avLst/>
          </a:prstGeom>
        </p:spPr>
      </p:pic>
      <p:sp>
        <p:nvSpPr>
          <p:cNvPr id="8" name="标题 1">
            <a:extLst>
              <a:ext uri="{FF2B5EF4-FFF2-40B4-BE49-F238E27FC236}">
                <a16:creationId xmlns:a16="http://schemas.microsoft.com/office/drawing/2014/main" id="{8DB69194-2A99-F49B-6382-4C67CE21B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324" y="1770342"/>
            <a:ext cx="10515600" cy="1325563"/>
          </a:xfrm>
        </p:spPr>
        <p:txBody>
          <a:bodyPr>
            <a:normAutofit/>
          </a:bodyPr>
          <a:lstStyle/>
          <a:p>
            <a:r>
              <a:rPr lang="en-US" altLang="zh-CN" sz="3200" dirty="0"/>
              <a:t>KDA</a:t>
            </a:r>
            <a:endParaRPr lang="zh-CN" altLang="en-US" sz="3200" dirty="0"/>
          </a:p>
        </p:txBody>
      </p:sp>
      <p:sp>
        <p:nvSpPr>
          <p:cNvPr id="9" name="标题 1">
            <a:extLst>
              <a:ext uri="{FF2B5EF4-FFF2-40B4-BE49-F238E27FC236}">
                <a16:creationId xmlns:a16="http://schemas.microsoft.com/office/drawing/2014/main" id="{AB7223FE-7F62-46E3-7150-F6B5CF1D08A6}"/>
              </a:ext>
            </a:extLst>
          </p:cNvPr>
          <p:cNvSpPr txBox="1">
            <a:spLocks/>
          </p:cNvSpPr>
          <p:nvPr/>
        </p:nvSpPr>
        <p:spPr>
          <a:xfrm>
            <a:off x="535642" y="16407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200" dirty="0"/>
              <a:t>GDN</a:t>
            </a:r>
          </a:p>
        </p:txBody>
      </p:sp>
    </p:spTree>
    <p:extLst>
      <p:ext uri="{BB962C8B-B14F-4D97-AF65-F5344CB8AC3E}">
        <p14:creationId xmlns:p14="http://schemas.microsoft.com/office/powerpoint/2010/main" val="15278662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2C665776-11CA-6CCF-4BBF-7F04268D1A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00736" y="1857375"/>
            <a:ext cx="9525000" cy="3143250"/>
          </a:xfrm>
          <a:prstGeom prst="rect">
            <a:avLst/>
          </a:prstGeom>
        </p:spPr>
      </p:pic>
      <p:sp>
        <p:nvSpPr>
          <p:cNvPr id="6" name="标题 1">
            <a:extLst>
              <a:ext uri="{FF2B5EF4-FFF2-40B4-BE49-F238E27FC236}">
                <a16:creationId xmlns:a16="http://schemas.microsoft.com/office/drawing/2014/main" id="{71496724-44FC-16FF-9651-286656B155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3248"/>
            <a:ext cx="10515600" cy="1325563"/>
          </a:xfrm>
        </p:spPr>
        <p:txBody>
          <a:bodyPr/>
          <a:lstStyle/>
          <a:p>
            <a:r>
              <a:rPr lang="zh-CN" altLang="en-US" dirty="0"/>
              <a:t>论文技术路线总结</a:t>
            </a:r>
          </a:p>
        </p:txBody>
      </p:sp>
    </p:spTree>
    <p:extLst>
      <p:ext uri="{BB962C8B-B14F-4D97-AF65-F5344CB8AC3E}">
        <p14:creationId xmlns:p14="http://schemas.microsoft.com/office/powerpoint/2010/main" val="35979141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AEA8B99B-D18A-CA8E-4969-9818016554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87" y="1675185"/>
            <a:ext cx="6581775" cy="211455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FB3C2F6C-B840-0802-EA5E-1E117958EB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394" y="4260134"/>
            <a:ext cx="8543645" cy="54551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07D0C497-DBCA-10DD-291B-3FA9426B6E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5562" y="349622"/>
            <a:ext cx="5122787" cy="5096435"/>
          </a:xfrm>
          <a:prstGeom prst="rect">
            <a:avLst/>
          </a:prstGeom>
        </p:spPr>
      </p:pic>
      <p:sp>
        <p:nvSpPr>
          <p:cNvPr id="10" name="标题 1">
            <a:extLst>
              <a:ext uri="{FF2B5EF4-FFF2-40B4-BE49-F238E27FC236}">
                <a16:creationId xmlns:a16="http://schemas.microsoft.com/office/drawing/2014/main" id="{45BB1861-110B-B01B-8CEC-596234E1E8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2535" y="119098"/>
            <a:ext cx="10515600" cy="1325563"/>
          </a:xfrm>
        </p:spPr>
        <p:txBody>
          <a:bodyPr/>
          <a:lstStyle/>
          <a:p>
            <a:r>
              <a:rPr lang="en-US" altLang="zh-CN" dirty="0"/>
              <a:t>Kimi</a:t>
            </a:r>
            <a:r>
              <a:rPr lang="zh-CN" altLang="en-US" dirty="0"/>
              <a:t>模型架构一图流总结</a:t>
            </a:r>
          </a:p>
        </p:txBody>
      </p:sp>
    </p:spTree>
    <p:extLst>
      <p:ext uri="{BB962C8B-B14F-4D97-AF65-F5344CB8AC3E}">
        <p14:creationId xmlns:p14="http://schemas.microsoft.com/office/powerpoint/2010/main" val="4789904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CDE379A0-5478-DC7A-404A-C995BAFEF3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8509" y="1143748"/>
            <a:ext cx="9151173" cy="5624793"/>
          </a:xfrm>
          <a:prstGeom prst="rect">
            <a:avLst/>
          </a:prstGeom>
        </p:spPr>
      </p:pic>
      <p:sp>
        <p:nvSpPr>
          <p:cNvPr id="6" name="标题 1">
            <a:extLst>
              <a:ext uri="{FF2B5EF4-FFF2-40B4-BE49-F238E27FC236}">
                <a16:creationId xmlns:a16="http://schemas.microsoft.com/office/drawing/2014/main" id="{04289716-2146-36B2-EE60-3B47D15CB6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618" y="89459"/>
            <a:ext cx="11512924" cy="1325563"/>
          </a:xfrm>
        </p:spPr>
        <p:txBody>
          <a:bodyPr/>
          <a:lstStyle/>
          <a:p>
            <a:r>
              <a:rPr lang="en-US" altLang="zh-CN" dirty="0" err="1"/>
              <a:t>ShortConv</a:t>
            </a:r>
            <a:r>
              <a:rPr lang="zh-CN" altLang="en-US" dirty="0"/>
              <a:t>介绍，来源于</a:t>
            </a:r>
            <a:r>
              <a:rPr lang="en-US" altLang="zh-CN" dirty="0"/>
              <a:t>gate linear attention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915089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50C400A-683F-C53F-A90F-DDA8F9807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如何并行训练？分块</a:t>
            </a:r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818281C8-F0CC-D40C-2C0D-B844CA2A10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798731"/>
            <a:ext cx="7240736" cy="4351338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338C25EC-4EF9-C304-145F-CAE18C3EA6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7195" y="707931"/>
            <a:ext cx="5827059" cy="5891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7652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1810CBF-FA27-5DB0-D90B-01D342F6C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疑问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AFDED66-8335-2B91-2B1A-E50CA0D65A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理论上</a:t>
            </a:r>
            <a:r>
              <a:rPr lang="en-US" altLang="zh-CN" dirty="0"/>
              <a:t>Linear Attention</a:t>
            </a:r>
            <a:r>
              <a:rPr lang="zh-CN" altLang="en-US" dirty="0"/>
              <a:t>永远不会比</a:t>
            </a:r>
            <a:r>
              <a:rPr lang="en-US" altLang="zh-CN" dirty="0"/>
              <a:t>global</a:t>
            </a:r>
            <a:r>
              <a:rPr lang="zh-CN" altLang="en-US" dirty="0"/>
              <a:t> </a:t>
            </a:r>
            <a:r>
              <a:rPr lang="en-US" altLang="zh-CN" dirty="0"/>
              <a:t>Attention</a:t>
            </a:r>
            <a:r>
              <a:rPr lang="zh-CN" altLang="en-US" dirty="0"/>
              <a:t>好？</a:t>
            </a:r>
            <a:r>
              <a:rPr lang="en-US" altLang="zh-CN" dirty="0"/>
              <a:t>Kimi</a:t>
            </a:r>
            <a:r>
              <a:rPr lang="zh-CN" altLang="en-US" dirty="0"/>
              <a:t>用</a:t>
            </a:r>
            <a:r>
              <a:rPr lang="en-US" altLang="zh-CN" dirty="0"/>
              <a:t>3:1</a:t>
            </a:r>
            <a:r>
              <a:rPr lang="zh-CN" altLang="en-US" dirty="0"/>
              <a:t>怎么打败</a:t>
            </a:r>
            <a:r>
              <a:rPr lang="en-US" altLang="zh-CN" dirty="0"/>
              <a:t>global Attention</a:t>
            </a:r>
            <a:r>
              <a:rPr lang="zh-CN" altLang="en-US" dirty="0"/>
              <a:t>的？</a:t>
            </a:r>
            <a:endParaRPr lang="en-US" altLang="zh-CN" dirty="0"/>
          </a:p>
          <a:p>
            <a:r>
              <a:rPr lang="en-US" altLang="zh-CN" dirty="0"/>
              <a:t>ACL 2026 Best paper</a:t>
            </a:r>
            <a:r>
              <a:rPr lang="zh-CN" altLang="en-US" dirty="0"/>
              <a:t>证明，</a:t>
            </a:r>
            <a:r>
              <a:rPr lang="en-US" altLang="zh-CN" dirty="0"/>
              <a:t>Local Attention</a:t>
            </a:r>
            <a:r>
              <a:rPr lang="zh-CN" altLang="en-US" dirty="0"/>
              <a:t>相比起</a:t>
            </a:r>
            <a:r>
              <a:rPr lang="en-US" altLang="zh-CN" dirty="0"/>
              <a:t>global Attention</a:t>
            </a:r>
            <a:r>
              <a:rPr lang="zh-CN" altLang="en-US" dirty="0"/>
              <a:t>，有独特的优势，某些</a:t>
            </a:r>
            <a:r>
              <a:rPr lang="en-US" altLang="zh-CN" dirty="0"/>
              <a:t>local</a:t>
            </a:r>
            <a:r>
              <a:rPr lang="zh-CN" altLang="en-US" dirty="0"/>
              <a:t>上表达能力比</a:t>
            </a:r>
            <a:r>
              <a:rPr lang="en-US" altLang="zh-CN" dirty="0"/>
              <a:t>global attention</a:t>
            </a:r>
            <a:r>
              <a:rPr lang="zh-CN" altLang="en-US" dirty="0"/>
              <a:t>好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虽然</a:t>
            </a:r>
            <a:r>
              <a:rPr lang="en-US" altLang="zh-CN" dirty="0"/>
              <a:t>Linear</a:t>
            </a:r>
            <a:r>
              <a:rPr lang="zh-CN" altLang="en-US" dirty="0"/>
              <a:t>和</a:t>
            </a:r>
            <a:r>
              <a:rPr lang="en-US" altLang="zh-CN" dirty="0"/>
              <a:t>local attention</a:t>
            </a:r>
            <a:r>
              <a:rPr lang="zh-CN" altLang="en-US" dirty="0"/>
              <a:t>不等价，但可以参考（？）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51BBF33-FACD-2CE9-5E58-BE41C544D9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8972" y="3709707"/>
            <a:ext cx="7267575" cy="142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7348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4197741B-0BE9-7C75-0BE1-13A5D2050F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8940" y="0"/>
            <a:ext cx="5320862" cy="68580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76D14E29-5190-34AC-A504-C84D9C765B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539" y="-87405"/>
            <a:ext cx="60044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7333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119</Words>
  <Application>Microsoft Office PowerPoint</Application>
  <PresentationFormat>宽屏</PresentationFormat>
  <Paragraphs>19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16" baseType="lpstr">
      <vt:lpstr>等线</vt:lpstr>
      <vt:lpstr>等线 Light</vt:lpstr>
      <vt:lpstr>Arial</vt:lpstr>
      <vt:lpstr>Office 主题​​</vt:lpstr>
      <vt:lpstr>Kimi Delta Attention</vt:lpstr>
      <vt:lpstr>PowerPoint 演示文稿</vt:lpstr>
      <vt:lpstr>PowerPoint 演示文稿</vt:lpstr>
      <vt:lpstr>PowerPoint 演示文稿</vt:lpstr>
      <vt:lpstr>从Loss角度看二者不同</vt:lpstr>
      <vt:lpstr>KDA</vt:lpstr>
      <vt:lpstr>论文技术路线总结</vt:lpstr>
      <vt:lpstr>Kimi模型架构一图流总结</vt:lpstr>
      <vt:lpstr>ShortConv介绍，来源于gate linear attention</vt:lpstr>
      <vt:lpstr>如何并行训练？分块</vt:lpstr>
      <vt:lpstr>疑问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CC</dc:creator>
  <cp:lastModifiedBy>CC</cp:lastModifiedBy>
  <cp:revision>44</cp:revision>
  <dcterms:created xsi:type="dcterms:W3CDTF">2026-08-22T06:36:16Z</dcterms:created>
  <dcterms:modified xsi:type="dcterms:W3CDTF">2026-08-22T07:53:21Z</dcterms:modified>
</cp:coreProperties>
</file>